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65" r:id="rId6"/>
    <p:sldId id="260" r:id="rId7"/>
    <p:sldId id="266" r:id="rId8"/>
    <p:sldId id="267" r:id="rId9"/>
    <p:sldId id="268" r:id="rId10"/>
    <p:sldId id="261" r:id="rId11"/>
    <p:sldId id="257" r:id="rId12"/>
    <p:sldId id="258" r:id="rId13"/>
    <p:sldId id="25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>
        <p:scale>
          <a:sx n="89" d="100"/>
          <a:sy n="89" d="100"/>
        </p:scale>
        <p:origin x="8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67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8401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369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689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709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7140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746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67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777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768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5984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F913B-BDDA-45D7-B936-AEAE73C5DD08}" type="datetimeFigureOut">
              <a:rPr lang="en-GB" smtClean="0"/>
              <a:t>02/03/2015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AAED1-4274-49A9-AFD4-0E7AEC2D6A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4964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uffingtonpost.fr/2015/02/28/mort-martin-bouygues-dementi-tf1_n_6774836.html" TargetMode="External"/><Relationship Id="rId2" Type="http://schemas.openxmlformats.org/officeDocument/2006/relationships/hyperlink" Target="http://www.liberation.fr/economie/2015/02/28/deces-de-martin-bouygues-pdg-du-groupe-bouygues_1211566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Bonsoir à </a:t>
            </a:r>
            <a:r>
              <a:rPr lang="en-GB" dirty="0" err="1" smtClean="0"/>
              <a:t>tous</a:t>
            </a:r>
            <a:r>
              <a:rPr lang="en-GB" dirty="0" smtClean="0"/>
              <a:t>!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4180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9738" y="1409343"/>
            <a:ext cx="4572000" cy="5078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350" dirty="0">
                <a:hlinkClick r:id="rId2"/>
              </a:rPr>
              <a:t>http://www.liberation.fr/economie/2015/02/28/deces-de-martin-bouygues-pdg-du-groupe-bouygues_1211566</a:t>
            </a:r>
            <a:r>
              <a:rPr lang="en-GB" sz="1350" dirty="0"/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hlinkClick r:id="rId3"/>
              </a:rPr>
              <a:t>http://www.huffingtonpost.fr/2015/02/28/mort-martin-bouygues-dementi-tf1_n_6774836.html#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6138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 fruits </a:t>
            </a:r>
            <a:r>
              <a:rPr lang="en-GB" dirty="0" err="1" smtClean="0"/>
              <a:t>moches</a:t>
            </a:r>
            <a:r>
              <a:rPr lang="en-GB" dirty="0" smtClean="0"/>
              <a:t>….</a:t>
            </a:r>
            <a:endParaRPr lang="en-GB" dirty="0"/>
          </a:p>
        </p:txBody>
      </p:sp>
      <p:pic>
        <p:nvPicPr>
          <p:cNvPr id="4" name="Intermarché - Les Fruits et Légumes Moches - La clémentine introverti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3225" y="2227263"/>
            <a:ext cx="5799138" cy="3262312"/>
          </a:xfrm>
        </p:spPr>
      </p:pic>
    </p:spTree>
    <p:extLst>
      <p:ext uri="{BB962C8B-B14F-4D97-AF65-F5344CB8AC3E}">
        <p14:creationId xmlns:p14="http://schemas.microsoft.com/office/powerpoint/2010/main" val="145035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 fruits </a:t>
            </a:r>
            <a:r>
              <a:rPr lang="en-GB" dirty="0" err="1" smtClean="0"/>
              <a:t>moches</a:t>
            </a:r>
            <a:endParaRPr lang="en-GB" dirty="0"/>
          </a:p>
        </p:txBody>
      </p:sp>
      <p:pic>
        <p:nvPicPr>
          <p:cNvPr id="4" name="La pomme étrang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3225" y="2227263"/>
            <a:ext cx="5799138" cy="3262312"/>
          </a:xfrm>
        </p:spPr>
      </p:pic>
    </p:spTree>
    <p:extLst>
      <p:ext uri="{BB962C8B-B14F-4D97-AF65-F5344CB8AC3E}">
        <p14:creationId xmlns:p14="http://schemas.microsoft.com/office/powerpoint/2010/main" val="264566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 fruits </a:t>
            </a:r>
            <a:r>
              <a:rPr lang="en-GB" dirty="0" err="1" smtClean="0"/>
              <a:t>moches</a:t>
            </a:r>
            <a:endParaRPr lang="en-GB" dirty="0"/>
          </a:p>
        </p:txBody>
      </p:sp>
      <p:pic>
        <p:nvPicPr>
          <p:cNvPr id="4" name="Intermarché - Les Fruits et Légumes Moches - La carotte démotivé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3225" y="2227263"/>
            <a:ext cx="5799138" cy="3262312"/>
          </a:xfrm>
        </p:spPr>
      </p:pic>
    </p:spTree>
    <p:extLst>
      <p:ext uri="{BB962C8B-B14F-4D97-AF65-F5344CB8AC3E}">
        <p14:creationId xmlns:p14="http://schemas.microsoft.com/office/powerpoint/2010/main" val="258366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nounoudunord.n.o.pic.centerblog.net/o/50acc49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6" r="19208"/>
          <a:stretch/>
        </p:blipFill>
        <p:spPr bwMode="auto">
          <a:xfrm>
            <a:off x="2556304" y="0"/>
            <a:ext cx="4130246" cy="660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65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404308"/>
            <a:ext cx="97536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59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088" y="1323192"/>
            <a:ext cx="7899180" cy="415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0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57431"/>
            <a:ext cx="9143999" cy="55092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La </a:t>
            </a:r>
            <a:r>
              <a:rPr lang="fr-F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fête des grands-mères</a:t>
            </a:r>
          </a:p>
          <a:p>
            <a:endParaRPr lang="fr-FR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r>
              <a:rPr lang="fr-F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C’est une bonne idée à ton avis?</a:t>
            </a:r>
          </a:p>
          <a:p>
            <a:endParaRPr lang="fr-FR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r>
              <a:rPr lang="fr-F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Pourquoi? Pourquoi pas?</a:t>
            </a:r>
          </a:p>
          <a:p>
            <a:endParaRPr lang="fr-FR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r>
              <a:rPr lang="fr-F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Tu voudrais qu’il y ait une fête des grands-mères en Angleterre?</a:t>
            </a:r>
          </a:p>
          <a:p>
            <a:endParaRPr lang="fr-FR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r>
              <a:rPr lang="fr-FR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Suggère une nouvelle fête pour l'Angleterre , avec des raisons.</a:t>
            </a:r>
            <a:endParaRPr lang="en-GB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34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artin Bouygues entendu par la la Commission des affaires économiques de l'Assemblée nationale, à Paris le 1er juillet 2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77" y="134986"/>
            <a:ext cx="8298422" cy="60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61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leparisien.fr/images/2015/02/28/4565543_bouygu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4"/>
          <a:stretch/>
        </p:blipFill>
        <p:spPr bwMode="auto">
          <a:xfrm>
            <a:off x="316940" y="385670"/>
            <a:ext cx="5690965" cy="534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527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jolpress.com/sites/default/files/styles/article_content_full/public/field/image/bouygues_mort_ou_pas_mort.jpg?itok=OM_6yKn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26" y="1816379"/>
            <a:ext cx="5867400" cy="46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467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.ytimg.com/vi/f77gzVjTCPA/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28" y="214835"/>
            <a:ext cx="6772350" cy="507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579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</TotalTime>
  <Words>61</Words>
  <Application>Microsoft Office PowerPoint</Application>
  <PresentationFormat>On-screen Show (4:3)</PresentationFormat>
  <Paragraphs>15</Paragraphs>
  <Slides>13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Office Theme</vt:lpstr>
      <vt:lpstr>Bonsoir à tous!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Les fruits moches….</vt:lpstr>
      <vt:lpstr>Les fruits moches</vt:lpstr>
      <vt:lpstr>Les fruits moches</vt:lpstr>
    </vt:vector>
  </TitlesOfParts>
  <Company>Upper Wharfedale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Bonsoir à tous!</dc:title>
  <dc:creator>Mrs Burns</dc:creator>
  <cp:lastModifiedBy>Mrs Burns</cp:lastModifiedBy>
  <cp:revision>7</cp:revision>
  <dcterms:created xsi:type="dcterms:W3CDTF">2015-03-02T13:56:31Z</dcterms:created>
  <dcterms:modified xsi:type="dcterms:W3CDTF">2015-03-02T18:29:42Z</dcterms:modified>
</cp:coreProperties>
</file>